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7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2BA93F-712A-4A20-9007-F6F7F03E3FDC}" type="doc">
      <dgm:prSet loTypeId="urn:microsoft.com/office/officeart/2005/8/layout/radial6" loCatId="cycle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289AD3E3-16EA-4E7F-ADD4-E028187175BB}">
      <dgm:prSet phldrT="[Text]"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Substances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18789909-3032-45FF-8CB0-8A72E30EFF97}" type="parTrans" cxnId="{87706D9E-05E3-4ECA-AA48-E864B1D206E3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3123A544-D48C-4932-B658-D06D09553393}" type="sibTrans" cxnId="{87706D9E-05E3-4ECA-AA48-E864B1D206E3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DAEAA03C-561A-4DCB-A746-AB96A2F9C736}">
      <dgm:prSet phldrT="[Text]"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Marijuana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71AC2EC8-EA41-48E8-87E8-DBB28DEE4F95}" type="parTrans" cxnId="{C517E2F6-DE5A-41AD-A9A4-43706A23E6B1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6E076E5E-6F9E-46BB-BA00-5177C7BA6070}" type="sibTrans" cxnId="{C517E2F6-DE5A-41AD-A9A4-43706A23E6B1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43E62481-02DB-4DD1-889B-E989F7CA65FF}">
      <dgm:prSet phldrT="[Text]"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Cocaine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5A973ECB-980F-4F60-94A6-D9CAB4A949FB}" type="parTrans" cxnId="{FB3242DD-89BC-4015-BB64-656C39ADAF15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2AFF8F52-A177-4126-9345-E1B0FE864637}" type="sibTrans" cxnId="{FB3242DD-89BC-4015-BB64-656C39ADAF15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0D829B6-F862-48FF-A78B-C2BA293E910D}">
      <dgm:prSet phldrT="[Text]"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Heroin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C9159140-3A1F-4DC5-8779-0B66309E3992}" type="parTrans" cxnId="{E6B28205-9E05-4EC8-90CA-1660ED2A2373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C79F4B8-A107-42E1-9BA0-62FC244050C8}" type="sibTrans" cxnId="{E6B28205-9E05-4EC8-90CA-1660ED2A2373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064A547C-3222-4B10-A3FB-A3D509723ACA}">
      <dgm:prSet phldrT="[Text]"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Alcohol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C36EA625-B2C1-464B-9247-9CDB8055D655}" type="parTrans" cxnId="{02DC6B27-F550-4392-9081-3B9D54E74B87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9858C71B-19C2-428D-8820-340C325F0320}" type="sibTrans" cxnId="{02DC6B27-F550-4392-9081-3B9D54E74B87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6BBC753-9642-479E-A626-8794495AD29E}">
      <dgm:prSet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Prescription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F55FDDD5-DCA8-46D4-8822-FED21A004B35}" type="parTrans" cxnId="{D89B7D41-E190-4E6C-A11E-2AAE843096F5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3B154543-2687-49FF-A25F-70B3D586F5CC}" type="sibTrans" cxnId="{D89B7D41-E190-4E6C-A11E-2AAE843096F5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7E205A1A-B8F3-48FE-890D-EF194030B6E3}">
      <dgm:prSet/>
      <dgm:spPr/>
      <dgm:t>
        <a:bodyPr/>
        <a:lstStyle/>
        <a:p>
          <a:r>
            <a:rPr lang="en-US" b="1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Meth</a:t>
          </a:r>
          <a:endParaRPr lang="en-US" b="1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8E6EF8D9-8F3C-4BDE-9CB7-8A3039CFEDCC}" type="parTrans" cxnId="{F388731B-58EF-47C7-8FB6-92DBA92DDA31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591C330-9031-4800-A61B-FB5765AD5148}" type="sibTrans" cxnId="{F388731B-58EF-47C7-8FB6-92DBA92DDA31}">
      <dgm:prSet/>
      <dgm:spPr/>
      <dgm:t>
        <a:bodyPr/>
        <a:lstStyle/>
        <a:p>
          <a:endParaRPr lang="en-US" b="1" cap="none" spc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874C31D9-E9A1-4306-9AEE-769C2B202025}" type="pres">
      <dgm:prSet presAssocID="{D22BA93F-712A-4A20-9007-F6F7F03E3FD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8670BA-3452-4235-A66E-299E98A1C379}" type="pres">
      <dgm:prSet presAssocID="{289AD3E3-16EA-4E7F-ADD4-E028187175BB}" presName="centerShape" presStyleLbl="node0" presStyleIdx="0" presStyleCnt="1"/>
      <dgm:spPr/>
      <dgm:t>
        <a:bodyPr/>
        <a:lstStyle/>
        <a:p>
          <a:endParaRPr lang="en-US"/>
        </a:p>
      </dgm:t>
    </dgm:pt>
    <dgm:pt modelId="{1BFBF95E-67B8-4A24-BC66-9A4918968A46}" type="pres">
      <dgm:prSet presAssocID="{DAEAA03C-561A-4DCB-A746-AB96A2F9C73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F85DA-363E-449F-96FC-8360DEEB025D}" type="pres">
      <dgm:prSet presAssocID="{DAEAA03C-561A-4DCB-A746-AB96A2F9C736}" presName="dummy" presStyleCnt="0"/>
      <dgm:spPr/>
    </dgm:pt>
    <dgm:pt modelId="{1E12DCCF-6649-48F9-9A82-4C7B2A95B381}" type="pres">
      <dgm:prSet presAssocID="{6E076E5E-6F9E-46BB-BA00-5177C7BA607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7E00B6D-3760-41CF-9988-F1992C20A45B}" type="pres">
      <dgm:prSet presAssocID="{7E205A1A-B8F3-48FE-890D-EF194030B6E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A6922-83C3-42EA-BFEE-9145B51F91B9}" type="pres">
      <dgm:prSet presAssocID="{7E205A1A-B8F3-48FE-890D-EF194030B6E3}" presName="dummy" presStyleCnt="0"/>
      <dgm:spPr/>
    </dgm:pt>
    <dgm:pt modelId="{F1A809DB-C383-449B-9605-0A94C412B587}" type="pres">
      <dgm:prSet presAssocID="{A591C330-9031-4800-A61B-FB5765AD5148}" presName="sibTrans" presStyleLbl="sibTrans2D1" presStyleIdx="1" presStyleCnt="6"/>
      <dgm:spPr/>
      <dgm:t>
        <a:bodyPr/>
        <a:lstStyle/>
        <a:p>
          <a:endParaRPr lang="en-US"/>
        </a:p>
      </dgm:t>
    </dgm:pt>
    <dgm:pt modelId="{0C8B2E8A-9FB5-4FBF-9D37-9F749792765E}" type="pres">
      <dgm:prSet presAssocID="{A6BBC753-9642-479E-A626-8794495AD2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5A3EF9-170B-4F61-8944-7037F96D890B}" type="pres">
      <dgm:prSet presAssocID="{A6BBC753-9642-479E-A626-8794495AD29E}" presName="dummy" presStyleCnt="0"/>
      <dgm:spPr/>
    </dgm:pt>
    <dgm:pt modelId="{1004803A-3D9E-4894-89A2-46FFFD988E69}" type="pres">
      <dgm:prSet presAssocID="{3B154543-2687-49FF-A25F-70B3D586F5CC}" presName="sibTrans" presStyleLbl="sibTrans2D1" presStyleIdx="2" presStyleCnt="6"/>
      <dgm:spPr/>
      <dgm:t>
        <a:bodyPr/>
        <a:lstStyle/>
        <a:p>
          <a:endParaRPr lang="en-US"/>
        </a:p>
      </dgm:t>
    </dgm:pt>
    <dgm:pt modelId="{A82C42A7-1C9C-4732-9E6C-397F4B72D44A}" type="pres">
      <dgm:prSet presAssocID="{43E62481-02DB-4DD1-889B-E989F7CA65F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B2F0C9-AF0D-4F31-B38F-C1A5BD7695EB}" type="pres">
      <dgm:prSet presAssocID="{43E62481-02DB-4DD1-889B-E989F7CA65FF}" presName="dummy" presStyleCnt="0"/>
      <dgm:spPr/>
    </dgm:pt>
    <dgm:pt modelId="{1C4D6179-04C1-4144-B4B7-D4811B16667F}" type="pres">
      <dgm:prSet presAssocID="{2AFF8F52-A177-4126-9345-E1B0FE864637}" presName="sibTrans" presStyleLbl="sibTrans2D1" presStyleIdx="3" presStyleCnt="6"/>
      <dgm:spPr/>
      <dgm:t>
        <a:bodyPr/>
        <a:lstStyle/>
        <a:p>
          <a:endParaRPr lang="en-US"/>
        </a:p>
      </dgm:t>
    </dgm:pt>
    <dgm:pt modelId="{F661C4A7-F5C0-4032-8A59-862BCA6A4EA1}" type="pres">
      <dgm:prSet presAssocID="{A0D829B6-F862-48FF-A78B-C2BA293E910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6F71C-8350-4A4D-B43A-AB3860922B30}" type="pres">
      <dgm:prSet presAssocID="{A0D829B6-F862-48FF-A78B-C2BA293E910D}" presName="dummy" presStyleCnt="0"/>
      <dgm:spPr/>
    </dgm:pt>
    <dgm:pt modelId="{4AF93B3E-45B9-4509-85D7-E4C8A1FB99F0}" type="pres">
      <dgm:prSet presAssocID="{AC79F4B8-A107-42E1-9BA0-62FC244050C8}" presName="sibTrans" presStyleLbl="sibTrans2D1" presStyleIdx="4" presStyleCnt="6"/>
      <dgm:spPr/>
      <dgm:t>
        <a:bodyPr/>
        <a:lstStyle/>
        <a:p>
          <a:endParaRPr lang="en-US"/>
        </a:p>
      </dgm:t>
    </dgm:pt>
    <dgm:pt modelId="{61C12267-50E9-4A84-8797-E2EBCEA3359A}" type="pres">
      <dgm:prSet presAssocID="{064A547C-3222-4B10-A3FB-A3D509723AC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D6FBD-6FC5-4E3F-8F76-CCB3F55DCD4C}" type="pres">
      <dgm:prSet presAssocID="{064A547C-3222-4B10-A3FB-A3D509723ACA}" presName="dummy" presStyleCnt="0"/>
      <dgm:spPr/>
    </dgm:pt>
    <dgm:pt modelId="{C363DFD0-A1AD-494D-920E-5D7981D6C778}" type="pres">
      <dgm:prSet presAssocID="{9858C71B-19C2-428D-8820-340C325F0320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FEAF0337-3076-4C69-8C4F-873F3D3A2FB7}" type="presOf" srcId="{289AD3E3-16EA-4E7F-ADD4-E028187175BB}" destId="{9E8670BA-3452-4235-A66E-299E98A1C379}" srcOrd="0" destOrd="0" presId="urn:microsoft.com/office/officeart/2005/8/layout/radial6"/>
    <dgm:cxn modelId="{1F2ACB51-4639-470F-87CF-0E3087216B58}" type="presOf" srcId="{DAEAA03C-561A-4DCB-A746-AB96A2F9C736}" destId="{1BFBF95E-67B8-4A24-BC66-9A4918968A46}" srcOrd="0" destOrd="0" presId="urn:microsoft.com/office/officeart/2005/8/layout/radial6"/>
    <dgm:cxn modelId="{25F6FFDF-F9E5-4E53-A33C-0E1DEEB74F8E}" type="presOf" srcId="{6E076E5E-6F9E-46BB-BA00-5177C7BA6070}" destId="{1E12DCCF-6649-48F9-9A82-4C7B2A95B381}" srcOrd="0" destOrd="0" presId="urn:microsoft.com/office/officeart/2005/8/layout/radial6"/>
    <dgm:cxn modelId="{539D7251-C1CE-49D1-89C6-EC746C6366CF}" type="presOf" srcId="{AC79F4B8-A107-42E1-9BA0-62FC244050C8}" destId="{4AF93B3E-45B9-4509-85D7-E4C8A1FB99F0}" srcOrd="0" destOrd="0" presId="urn:microsoft.com/office/officeart/2005/8/layout/radial6"/>
    <dgm:cxn modelId="{C517E2F6-DE5A-41AD-A9A4-43706A23E6B1}" srcId="{289AD3E3-16EA-4E7F-ADD4-E028187175BB}" destId="{DAEAA03C-561A-4DCB-A746-AB96A2F9C736}" srcOrd="0" destOrd="0" parTransId="{71AC2EC8-EA41-48E8-87E8-DBB28DEE4F95}" sibTransId="{6E076E5E-6F9E-46BB-BA00-5177C7BA6070}"/>
    <dgm:cxn modelId="{E12CEB97-1EAE-4D4D-8ADA-2DE4C37824FF}" type="presOf" srcId="{A6BBC753-9642-479E-A626-8794495AD29E}" destId="{0C8B2E8A-9FB5-4FBF-9D37-9F749792765E}" srcOrd="0" destOrd="0" presId="urn:microsoft.com/office/officeart/2005/8/layout/radial6"/>
    <dgm:cxn modelId="{159C41EA-D1F4-49CD-8C21-9C4D77E59C2C}" type="presOf" srcId="{A0D829B6-F862-48FF-A78B-C2BA293E910D}" destId="{F661C4A7-F5C0-4032-8A59-862BCA6A4EA1}" srcOrd="0" destOrd="0" presId="urn:microsoft.com/office/officeart/2005/8/layout/radial6"/>
    <dgm:cxn modelId="{F388731B-58EF-47C7-8FB6-92DBA92DDA31}" srcId="{289AD3E3-16EA-4E7F-ADD4-E028187175BB}" destId="{7E205A1A-B8F3-48FE-890D-EF194030B6E3}" srcOrd="1" destOrd="0" parTransId="{8E6EF8D9-8F3C-4BDE-9CB7-8A3039CFEDCC}" sibTransId="{A591C330-9031-4800-A61B-FB5765AD5148}"/>
    <dgm:cxn modelId="{87706D9E-05E3-4ECA-AA48-E864B1D206E3}" srcId="{D22BA93F-712A-4A20-9007-F6F7F03E3FDC}" destId="{289AD3E3-16EA-4E7F-ADD4-E028187175BB}" srcOrd="0" destOrd="0" parTransId="{18789909-3032-45FF-8CB0-8A72E30EFF97}" sibTransId="{3123A544-D48C-4932-B658-D06D09553393}"/>
    <dgm:cxn modelId="{8B66DF77-4B09-4A5E-9CF0-91142DED7AB0}" type="presOf" srcId="{2AFF8F52-A177-4126-9345-E1B0FE864637}" destId="{1C4D6179-04C1-4144-B4B7-D4811B16667F}" srcOrd="0" destOrd="0" presId="urn:microsoft.com/office/officeart/2005/8/layout/radial6"/>
    <dgm:cxn modelId="{B38648FB-B50B-42BE-AEFA-9CD6D2D7EF59}" type="presOf" srcId="{3B154543-2687-49FF-A25F-70B3D586F5CC}" destId="{1004803A-3D9E-4894-89A2-46FFFD988E69}" srcOrd="0" destOrd="0" presId="urn:microsoft.com/office/officeart/2005/8/layout/radial6"/>
    <dgm:cxn modelId="{D9BF818B-AFC9-45B0-826E-34234C414B58}" type="presOf" srcId="{9858C71B-19C2-428D-8820-340C325F0320}" destId="{C363DFD0-A1AD-494D-920E-5D7981D6C778}" srcOrd="0" destOrd="0" presId="urn:microsoft.com/office/officeart/2005/8/layout/radial6"/>
    <dgm:cxn modelId="{FB3242DD-89BC-4015-BB64-656C39ADAF15}" srcId="{289AD3E3-16EA-4E7F-ADD4-E028187175BB}" destId="{43E62481-02DB-4DD1-889B-E989F7CA65FF}" srcOrd="3" destOrd="0" parTransId="{5A973ECB-980F-4F60-94A6-D9CAB4A949FB}" sibTransId="{2AFF8F52-A177-4126-9345-E1B0FE864637}"/>
    <dgm:cxn modelId="{02DC6B27-F550-4392-9081-3B9D54E74B87}" srcId="{289AD3E3-16EA-4E7F-ADD4-E028187175BB}" destId="{064A547C-3222-4B10-A3FB-A3D509723ACA}" srcOrd="5" destOrd="0" parTransId="{C36EA625-B2C1-464B-9247-9CDB8055D655}" sibTransId="{9858C71B-19C2-428D-8820-340C325F0320}"/>
    <dgm:cxn modelId="{D89B7D41-E190-4E6C-A11E-2AAE843096F5}" srcId="{289AD3E3-16EA-4E7F-ADD4-E028187175BB}" destId="{A6BBC753-9642-479E-A626-8794495AD29E}" srcOrd="2" destOrd="0" parTransId="{F55FDDD5-DCA8-46D4-8822-FED21A004B35}" sibTransId="{3B154543-2687-49FF-A25F-70B3D586F5CC}"/>
    <dgm:cxn modelId="{8ADF03CD-25F2-476A-8F67-40CCA470B880}" type="presOf" srcId="{7E205A1A-B8F3-48FE-890D-EF194030B6E3}" destId="{87E00B6D-3760-41CF-9988-F1992C20A45B}" srcOrd="0" destOrd="0" presId="urn:microsoft.com/office/officeart/2005/8/layout/radial6"/>
    <dgm:cxn modelId="{939E8DE6-37EE-4E86-8ACB-F4299922DDD3}" type="presOf" srcId="{D22BA93F-712A-4A20-9007-F6F7F03E3FDC}" destId="{874C31D9-E9A1-4306-9AEE-769C2B202025}" srcOrd="0" destOrd="0" presId="urn:microsoft.com/office/officeart/2005/8/layout/radial6"/>
    <dgm:cxn modelId="{E6B28205-9E05-4EC8-90CA-1660ED2A2373}" srcId="{289AD3E3-16EA-4E7F-ADD4-E028187175BB}" destId="{A0D829B6-F862-48FF-A78B-C2BA293E910D}" srcOrd="4" destOrd="0" parTransId="{C9159140-3A1F-4DC5-8779-0B66309E3992}" sibTransId="{AC79F4B8-A107-42E1-9BA0-62FC244050C8}"/>
    <dgm:cxn modelId="{EA9B34ED-273C-45CF-A55D-50FA3025D386}" type="presOf" srcId="{43E62481-02DB-4DD1-889B-E989F7CA65FF}" destId="{A82C42A7-1C9C-4732-9E6C-397F4B72D44A}" srcOrd="0" destOrd="0" presId="urn:microsoft.com/office/officeart/2005/8/layout/radial6"/>
    <dgm:cxn modelId="{8AB3DE0C-B68E-42BA-890F-C1DA038DFD64}" type="presOf" srcId="{064A547C-3222-4B10-A3FB-A3D509723ACA}" destId="{61C12267-50E9-4A84-8797-E2EBCEA3359A}" srcOrd="0" destOrd="0" presId="urn:microsoft.com/office/officeart/2005/8/layout/radial6"/>
    <dgm:cxn modelId="{4474C6D5-D96F-4DB3-9CE1-450B1E0D8E4E}" type="presOf" srcId="{A591C330-9031-4800-A61B-FB5765AD5148}" destId="{F1A809DB-C383-449B-9605-0A94C412B587}" srcOrd="0" destOrd="0" presId="urn:microsoft.com/office/officeart/2005/8/layout/radial6"/>
    <dgm:cxn modelId="{285E24C0-5D5F-40C2-8DF6-0E816B94EC93}" type="presParOf" srcId="{874C31D9-E9A1-4306-9AEE-769C2B202025}" destId="{9E8670BA-3452-4235-A66E-299E98A1C379}" srcOrd="0" destOrd="0" presId="urn:microsoft.com/office/officeart/2005/8/layout/radial6"/>
    <dgm:cxn modelId="{D5954F1A-168A-49E8-923F-3BC5B292982A}" type="presParOf" srcId="{874C31D9-E9A1-4306-9AEE-769C2B202025}" destId="{1BFBF95E-67B8-4A24-BC66-9A4918968A46}" srcOrd="1" destOrd="0" presId="urn:microsoft.com/office/officeart/2005/8/layout/radial6"/>
    <dgm:cxn modelId="{921CFE01-96DC-4293-9954-161FAACB4A7D}" type="presParOf" srcId="{874C31D9-E9A1-4306-9AEE-769C2B202025}" destId="{52CF85DA-363E-449F-96FC-8360DEEB025D}" srcOrd="2" destOrd="0" presId="urn:microsoft.com/office/officeart/2005/8/layout/radial6"/>
    <dgm:cxn modelId="{D10172B6-19AC-44AF-8112-00672FEDBF2B}" type="presParOf" srcId="{874C31D9-E9A1-4306-9AEE-769C2B202025}" destId="{1E12DCCF-6649-48F9-9A82-4C7B2A95B381}" srcOrd="3" destOrd="0" presId="urn:microsoft.com/office/officeart/2005/8/layout/radial6"/>
    <dgm:cxn modelId="{F399DD4D-F887-44C8-8DBE-4A91D65E9840}" type="presParOf" srcId="{874C31D9-E9A1-4306-9AEE-769C2B202025}" destId="{87E00B6D-3760-41CF-9988-F1992C20A45B}" srcOrd="4" destOrd="0" presId="urn:microsoft.com/office/officeart/2005/8/layout/radial6"/>
    <dgm:cxn modelId="{6AEE0097-B20A-447B-9B66-C176493B8BCB}" type="presParOf" srcId="{874C31D9-E9A1-4306-9AEE-769C2B202025}" destId="{BC1A6922-83C3-42EA-BFEE-9145B51F91B9}" srcOrd="5" destOrd="0" presId="urn:microsoft.com/office/officeart/2005/8/layout/radial6"/>
    <dgm:cxn modelId="{017821B7-AD84-4400-A3E0-73B0F95C7728}" type="presParOf" srcId="{874C31D9-E9A1-4306-9AEE-769C2B202025}" destId="{F1A809DB-C383-449B-9605-0A94C412B587}" srcOrd="6" destOrd="0" presId="urn:microsoft.com/office/officeart/2005/8/layout/radial6"/>
    <dgm:cxn modelId="{34FB5FC1-0AF3-4B76-A91F-C637C3FD6AF8}" type="presParOf" srcId="{874C31D9-E9A1-4306-9AEE-769C2B202025}" destId="{0C8B2E8A-9FB5-4FBF-9D37-9F749792765E}" srcOrd="7" destOrd="0" presId="urn:microsoft.com/office/officeart/2005/8/layout/radial6"/>
    <dgm:cxn modelId="{EF21D189-13D6-41ED-BCFC-12AEF47402A5}" type="presParOf" srcId="{874C31D9-E9A1-4306-9AEE-769C2B202025}" destId="{0D5A3EF9-170B-4F61-8944-7037F96D890B}" srcOrd="8" destOrd="0" presId="urn:microsoft.com/office/officeart/2005/8/layout/radial6"/>
    <dgm:cxn modelId="{9B4E50FA-9D41-49CB-9007-60DE71A68EE1}" type="presParOf" srcId="{874C31D9-E9A1-4306-9AEE-769C2B202025}" destId="{1004803A-3D9E-4894-89A2-46FFFD988E69}" srcOrd="9" destOrd="0" presId="urn:microsoft.com/office/officeart/2005/8/layout/radial6"/>
    <dgm:cxn modelId="{9E1674FD-0C64-464D-B90C-0EFB68556728}" type="presParOf" srcId="{874C31D9-E9A1-4306-9AEE-769C2B202025}" destId="{A82C42A7-1C9C-4732-9E6C-397F4B72D44A}" srcOrd="10" destOrd="0" presId="urn:microsoft.com/office/officeart/2005/8/layout/radial6"/>
    <dgm:cxn modelId="{EDE35EF5-7107-40BA-87D2-B6B29F4141B8}" type="presParOf" srcId="{874C31D9-E9A1-4306-9AEE-769C2B202025}" destId="{5FB2F0C9-AF0D-4F31-B38F-C1A5BD7695EB}" srcOrd="11" destOrd="0" presId="urn:microsoft.com/office/officeart/2005/8/layout/radial6"/>
    <dgm:cxn modelId="{BF737F08-3E9B-4065-9028-E2AD946A3471}" type="presParOf" srcId="{874C31D9-E9A1-4306-9AEE-769C2B202025}" destId="{1C4D6179-04C1-4144-B4B7-D4811B16667F}" srcOrd="12" destOrd="0" presId="urn:microsoft.com/office/officeart/2005/8/layout/radial6"/>
    <dgm:cxn modelId="{E2DD499F-13C4-4DEA-AF1D-6DEEEFBEE56F}" type="presParOf" srcId="{874C31D9-E9A1-4306-9AEE-769C2B202025}" destId="{F661C4A7-F5C0-4032-8A59-862BCA6A4EA1}" srcOrd="13" destOrd="0" presId="urn:microsoft.com/office/officeart/2005/8/layout/radial6"/>
    <dgm:cxn modelId="{56F2F56A-AD2C-4434-9C6E-514942F6F608}" type="presParOf" srcId="{874C31D9-E9A1-4306-9AEE-769C2B202025}" destId="{8CF6F71C-8350-4A4D-B43A-AB3860922B30}" srcOrd="14" destOrd="0" presId="urn:microsoft.com/office/officeart/2005/8/layout/radial6"/>
    <dgm:cxn modelId="{9BFDAFA9-910E-4361-8FC7-4C02D64574C2}" type="presParOf" srcId="{874C31D9-E9A1-4306-9AEE-769C2B202025}" destId="{4AF93B3E-45B9-4509-85D7-E4C8A1FB99F0}" srcOrd="15" destOrd="0" presId="urn:microsoft.com/office/officeart/2005/8/layout/radial6"/>
    <dgm:cxn modelId="{448F5854-BF96-48D3-BB17-88D81B2D46D8}" type="presParOf" srcId="{874C31D9-E9A1-4306-9AEE-769C2B202025}" destId="{61C12267-50E9-4A84-8797-E2EBCEA3359A}" srcOrd="16" destOrd="0" presId="urn:microsoft.com/office/officeart/2005/8/layout/radial6"/>
    <dgm:cxn modelId="{7795D49E-DCEE-4C16-BC01-B8A46F44A448}" type="presParOf" srcId="{874C31D9-E9A1-4306-9AEE-769C2B202025}" destId="{04ED6FBD-6FC5-4E3F-8F76-CCB3F55DCD4C}" srcOrd="17" destOrd="0" presId="urn:microsoft.com/office/officeart/2005/8/layout/radial6"/>
    <dgm:cxn modelId="{CF804649-E70E-46F6-AAA7-EB0EC8F0EC13}" type="presParOf" srcId="{874C31D9-E9A1-4306-9AEE-769C2B202025}" destId="{C363DFD0-A1AD-494D-920E-5D7981D6C778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63DFD0-A1AD-494D-920E-5D7981D6C778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12600000"/>
            <a:gd name="adj2" fmla="val 16200000"/>
            <a:gd name="adj3" fmla="val 4530"/>
          </a:avLst>
        </a:prstGeom>
        <a:solidFill>
          <a:schemeClr val="accent3">
            <a:shade val="90000"/>
            <a:hueOff val="43676"/>
            <a:satOff val="-11032"/>
            <a:lumOff val="1358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93B3E-45B9-4509-85D7-E4C8A1FB99F0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9000000"/>
            <a:gd name="adj2" fmla="val 12600000"/>
            <a:gd name="adj3" fmla="val 4530"/>
          </a:avLst>
        </a:prstGeom>
        <a:solidFill>
          <a:schemeClr val="accent3">
            <a:shade val="90000"/>
            <a:hueOff val="87353"/>
            <a:satOff val="-22065"/>
            <a:lumOff val="271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D6179-04C1-4144-B4B7-D4811B16667F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5400000"/>
            <a:gd name="adj2" fmla="val 9000000"/>
            <a:gd name="adj3" fmla="val 4530"/>
          </a:avLst>
        </a:prstGeom>
        <a:solidFill>
          <a:schemeClr val="accent3">
            <a:shade val="90000"/>
            <a:hueOff val="131029"/>
            <a:satOff val="-33097"/>
            <a:lumOff val="4074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4803A-3D9E-4894-89A2-46FFFD988E69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1800000"/>
            <a:gd name="adj2" fmla="val 5400000"/>
            <a:gd name="adj3" fmla="val 4530"/>
          </a:avLst>
        </a:prstGeom>
        <a:solidFill>
          <a:schemeClr val="accent3">
            <a:shade val="90000"/>
            <a:hueOff val="87353"/>
            <a:satOff val="-22065"/>
            <a:lumOff val="271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809DB-C383-449B-9605-0A94C412B587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19800000"/>
            <a:gd name="adj2" fmla="val 1800000"/>
            <a:gd name="adj3" fmla="val 4530"/>
          </a:avLst>
        </a:prstGeom>
        <a:solidFill>
          <a:schemeClr val="accent3">
            <a:shade val="90000"/>
            <a:hueOff val="43676"/>
            <a:satOff val="-11032"/>
            <a:lumOff val="1358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12DCCF-6649-48F9-9A82-4C7B2A95B381}">
      <dsp:nvSpPr>
        <dsp:cNvPr id="0" name=""/>
        <dsp:cNvSpPr/>
      </dsp:nvSpPr>
      <dsp:spPr>
        <a:xfrm>
          <a:off x="1919071" y="776071"/>
          <a:ext cx="5305856" cy="5305856"/>
        </a:xfrm>
        <a:prstGeom prst="blockArc">
          <a:avLst>
            <a:gd name="adj1" fmla="val 16200000"/>
            <a:gd name="adj2" fmla="val 19800000"/>
            <a:gd name="adj3" fmla="val 453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8670BA-3452-4235-A66E-299E98A1C379}">
      <dsp:nvSpPr>
        <dsp:cNvPr id="0" name=""/>
        <dsp:cNvSpPr/>
      </dsp:nvSpPr>
      <dsp:spPr>
        <a:xfrm>
          <a:off x="3379886" y="2236886"/>
          <a:ext cx="2384226" cy="2384226"/>
        </a:xfrm>
        <a:prstGeom prst="ellipse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Substances</a:t>
          </a:r>
          <a:endParaRPr lang="en-US" sz="24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3379886" y="2236886"/>
        <a:ext cx="2384226" cy="2384226"/>
      </dsp:txXfrm>
    </dsp:sp>
    <dsp:sp modelId="{1BFBF95E-67B8-4A24-BC66-9A4918968A46}">
      <dsp:nvSpPr>
        <dsp:cNvPr id="0" name=""/>
        <dsp:cNvSpPr/>
      </dsp:nvSpPr>
      <dsp:spPr>
        <a:xfrm>
          <a:off x="3737520" y="1675"/>
          <a:ext cx="1668958" cy="1668958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Marijuana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3737520" y="1675"/>
        <a:ext cx="1668958" cy="1668958"/>
      </dsp:txXfrm>
    </dsp:sp>
    <dsp:sp modelId="{87E00B6D-3760-41CF-9988-F1992C20A45B}">
      <dsp:nvSpPr>
        <dsp:cNvPr id="0" name=""/>
        <dsp:cNvSpPr/>
      </dsp:nvSpPr>
      <dsp:spPr>
        <a:xfrm>
          <a:off x="5982990" y="1298097"/>
          <a:ext cx="1668958" cy="1668958"/>
        </a:xfrm>
        <a:prstGeom prst="ellipse">
          <a:avLst/>
        </a:prstGeom>
        <a:solidFill>
          <a:schemeClr val="accent3">
            <a:shade val="50000"/>
            <a:hueOff val="41434"/>
            <a:satOff val="-11628"/>
            <a:lumOff val="1632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41434"/>
              <a:satOff val="-11628"/>
              <a:lumOff val="1632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Meth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5982990" y="1298097"/>
        <a:ext cx="1668958" cy="1668958"/>
      </dsp:txXfrm>
    </dsp:sp>
    <dsp:sp modelId="{0C8B2E8A-9FB5-4FBF-9D37-9F749792765E}">
      <dsp:nvSpPr>
        <dsp:cNvPr id="0" name=""/>
        <dsp:cNvSpPr/>
      </dsp:nvSpPr>
      <dsp:spPr>
        <a:xfrm>
          <a:off x="5982990" y="3890943"/>
          <a:ext cx="1668958" cy="1668958"/>
        </a:xfrm>
        <a:prstGeom prst="ellipse">
          <a:avLst/>
        </a:prstGeom>
        <a:solidFill>
          <a:schemeClr val="accent3">
            <a:shade val="50000"/>
            <a:hueOff val="82869"/>
            <a:satOff val="-23256"/>
            <a:lumOff val="3264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82869"/>
              <a:satOff val="-23256"/>
              <a:lumOff val="3264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Prescription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5982990" y="3890943"/>
        <a:ext cx="1668958" cy="1668958"/>
      </dsp:txXfrm>
    </dsp:sp>
    <dsp:sp modelId="{A82C42A7-1C9C-4732-9E6C-397F4B72D44A}">
      <dsp:nvSpPr>
        <dsp:cNvPr id="0" name=""/>
        <dsp:cNvSpPr/>
      </dsp:nvSpPr>
      <dsp:spPr>
        <a:xfrm>
          <a:off x="3737520" y="5187366"/>
          <a:ext cx="1668958" cy="1668958"/>
        </a:xfrm>
        <a:prstGeom prst="ellipse">
          <a:avLst/>
        </a:prstGeom>
        <a:solidFill>
          <a:schemeClr val="accent3">
            <a:shade val="50000"/>
            <a:hueOff val="124303"/>
            <a:satOff val="-34884"/>
            <a:lumOff val="4896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124303"/>
              <a:satOff val="-34884"/>
              <a:lumOff val="4896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Cocaine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3737520" y="5187366"/>
        <a:ext cx="1668958" cy="1668958"/>
      </dsp:txXfrm>
    </dsp:sp>
    <dsp:sp modelId="{F661C4A7-F5C0-4032-8A59-862BCA6A4EA1}">
      <dsp:nvSpPr>
        <dsp:cNvPr id="0" name=""/>
        <dsp:cNvSpPr/>
      </dsp:nvSpPr>
      <dsp:spPr>
        <a:xfrm>
          <a:off x="1492050" y="3890943"/>
          <a:ext cx="1668958" cy="1668958"/>
        </a:xfrm>
        <a:prstGeom prst="ellipse">
          <a:avLst/>
        </a:prstGeom>
        <a:solidFill>
          <a:schemeClr val="accent3">
            <a:shade val="50000"/>
            <a:hueOff val="82869"/>
            <a:satOff val="-23256"/>
            <a:lumOff val="3264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82869"/>
              <a:satOff val="-23256"/>
              <a:lumOff val="3264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Heroin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1492050" y="3890943"/>
        <a:ext cx="1668958" cy="1668958"/>
      </dsp:txXfrm>
    </dsp:sp>
    <dsp:sp modelId="{61C12267-50E9-4A84-8797-E2EBCEA3359A}">
      <dsp:nvSpPr>
        <dsp:cNvPr id="0" name=""/>
        <dsp:cNvSpPr/>
      </dsp:nvSpPr>
      <dsp:spPr>
        <a:xfrm>
          <a:off x="1492050" y="1298097"/>
          <a:ext cx="1668958" cy="1668958"/>
        </a:xfrm>
        <a:prstGeom prst="ellipse">
          <a:avLst/>
        </a:prstGeom>
        <a:solidFill>
          <a:schemeClr val="accent3">
            <a:shade val="50000"/>
            <a:hueOff val="41434"/>
            <a:satOff val="-11628"/>
            <a:lumOff val="1632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shade val="50000"/>
              <a:hueOff val="41434"/>
              <a:satOff val="-11628"/>
              <a:lumOff val="1632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Alcohol</a:t>
          </a:r>
          <a:endParaRPr lang="en-US" sz="1500" b="1" kern="1200" cap="none" spc="0" dirty="0">
            <a:ln w="11430"/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1492050" y="1298097"/>
        <a:ext cx="1668958" cy="166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F11025-FB54-49B8-8D37-7FC0C8443A8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DC5C3B-3BE2-4E92-8B7D-D505272D861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DO </a:t>
            </a:r>
            <a:r>
              <a:rPr lang="en-US" dirty="0" smtClean="0"/>
              <a:t>N</a:t>
            </a:r>
            <a:r>
              <a:rPr lang="en-US" dirty="0" smtClean="0"/>
              <a:t>OW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5102225" y="1905000"/>
            <a:ext cx="4041775" cy="654843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Have you ever felt the pressures to do something you wouldn’t normally do, or to change who you were as you have progressed through High School? Explain.</a:t>
            </a:r>
            <a:endParaRPr lang="en-US" sz="28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5715000" y="2514600"/>
            <a:ext cx="2971800" cy="3429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Anorexia </a:t>
            </a:r>
            <a:r>
              <a:rPr lang="en-US" dirty="0" smtClean="0"/>
              <a:t>Nervosa</a:t>
            </a:r>
          </a:p>
          <a:p>
            <a:endParaRPr lang="en-US" dirty="0" smtClean="0"/>
          </a:p>
          <a:p>
            <a:r>
              <a:rPr lang="en-US" dirty="0" smtClean="0"/>
              <a:t>Bulimia</a:t>
            </a:r>
          </a:p>
          <a:p>
            <a:endParaRPr lang="en-US" dirty="0" smtClean="0"/>
          </a:p>
          <a:p>
            <a:r>
              <a:rPr lang="en-US" dirty="0" smtClean="0"/>
              <a:t>Juvenile Delinquency</a:t>
            </a:r>
          </a:p>
          <a:p>
            <a:endParaRPr lang="en-US" dirty="0" smtClean="0"/>
          </a:p>
          <a:p>
            <a:r>
              <a:rPr lang="en-US" dirty="0" smtClean="0"/>
              <a:t>Status </a:t>
            </a:r>
            <a:r>
              <a:rPr lang="en-US" dirty="0" smtClean="0"/>
              <a:t>Offenses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Documents and Settings\Mike\Local Settings\Temporary Internet Files\Content.IE5\M8V3IP4L\MC91021630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239859">
            <a:off x="2863807" y="612310"/>
            <a:ext cx="2272370" cy="952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Extacy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428087" cy="404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8431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Heroin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8042" y="2133600"/>
            <a:ext cx="5715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417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Stimulant/Depressant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79248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6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Cocaine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7010400" cy="404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5943600"/>
            <a:ext cx="3276600" cy="389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200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057400"/>
            <a:ext cx="5943600" cy="459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2514600"/>
            <a:ext cx="1447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23268" y="6080502"/>
            <a:ext cx="1600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70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Faces of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8110"/>
            <a:ext cx="3892381" cy="269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03941"/>
            <a:ext cx="4191000" cy="2664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58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Sexuality and Juvenile Delinquency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Problems leading to sexual misconduct</a:t>
            </a:r>
          </a:p>
          <a:p>
            <a:r>
              <a:rPr lang="en-US" sz="1800" dirty="0" smtClean="0"/>
              <a:t>Problematic relationships with parents</a:t>
            </a:r>
          </a:p>
          <a:p>
            <a:endParaRPr lang="en-US" sz="1800" dirty="0" smtClean="0"/>
          </a:p>
          <a:p>
            <a:r>
              <a:rPr lang="en-US" sz="1800" dirty="0" smtClean="0"/>
              <a:t>Emotional Problems</a:t>
            </a:r>
          </a:p>
          <a:p>
            <a:endParaRPr lang="en-US" sz="1800" dirty="0" smtClean="0"/>
          </a:p>
          <a:p>
            <a:r>
              <a:rPr lang="en-US" sz="1800" dirty="0" smtClean="0"/>
              <a:t>Problems in school</a:t>
            </a:r>
          </a:p>
          <a:p>
            <a:endParaRPr lang="en-US" sz="1800" dirty="0" smtClean="0"/>
          </a:p>
          <a:p>
            <a:r>
              <a:rPr lang="en-US" sz="1800" dirty="0" smtClean="0"/>
              <a:t>Societal Pressures</a:t>
            </a:r>
          </a:p>
          <a:p>
            <a:endParaRPr lang="en-US" sz="1800" dirty="0" smtClean="0"/>
          </a:p>
          <a:p>
            <a:r>
              <a:rPr lang="en-US" sz="1800" dirty="0" smtClean="0"/>
              <a:t>Lack of Knowledge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Refers or includes illegal activities committed by children or adolescents.</a:t>
            </a:r>
          </a:p>
          <a:p>
            <a:r>
              <a:rPr lang="en-US" sz="1800" dirty="0" smtClean="0"/>
              <a:t>Low self-esteem and feelings of alienation</a:t>
            </a:r>
          </a:p>
          <a:p>
            <a:endParaRPr lang="en-US" sz="1800" dirty="0" smtClean="0"/>
          </a:p>
          <a:p>
            <a:r>
              <a:rPr lang="en-US" sz="1800" dirty="0" smtClean="0"/>
              <a:t>Lack of affection, lax discipline</a:t>
            </a:r>
          </a:p>
          <a:p>
            <a:r>
              <a:rPr lang="en-US" sz="1800" dirty="0" smtClean="0"/>
              <a:t>Behavioral Problems</a:t>
            </a:r>
          </a:p>
          <a:p>
            <a:endParaRPr lang="en-US" sz="1800" dirty="0" smtClean="0"/>
          </a:p>
          <a:p>
            <a:r>
              <a:rPr lang="en-US" sz="1800" dirty="0" smtClean="0"/>
              <a:t>Poor grades</a:t>
            </a:r>
          </a:p>
          <a:p>
            <a:endParaRPr lang="en-US" sz="1800" dirty="0" smtClean="0"/>
          </a:p>
          <a:p>
            <a:r>
              <a:rPr lang="en-US" sz="1800" dirty="0" smtClean="0"/>
              <a:t>Peer Pressure</a:t>
            </a:r>
          </a:p>
          <a:p>
            <a:endParaRPr lang="en-US" sz="1800" dirty="0" smtClean="0"/>
          </a:p>
          <a:p>
            <a:r>
              <a:rPr lang="en-US" sz="1800" dirty="0" smtClean="0"/>
              <a:t>Poor </a:t>
            </a:r>
            <a:r>
              <a:rPr lang="en-US" sz="1800" dirty="0" err="1" smtClean="0"/>
              <a:t>guidances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20315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 Sheets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43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Check the wiki, and send me an email for </a:t>
            </a:r>
            <a:r>
              <a:rPr lang="en-US" dirty="0" err="1" smtClean="0"/>
              <a:t>Engrade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Take 1 pamphlet and analyze it:</a:t>
            </a:r>
          </a:p>
          <a:p>
            <a:pPr lvl="1" algn="ctr"/>
            <a:r>
              <a:rPr lang="en-US" dirty="0" smtClean="0"/>
              <a:t>Identify key points (causes, treatments, problems)</a:t>
            </a:r>
          </a:p>
          <a:p>
            <a:pPr lvl="1" algn="ctr"/>
            <a:r>
              <a:rPr lang="en-US" dirty="0" smtClean="0"/>
              <a:t>1 page response to the pamphlet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Continue preparing outlines for review on Thursday, and Test on Friday CHAPTER 11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Questions about test? Goal sheets?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89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Challenges of Adolescence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21,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32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Eating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Anorexia Nervosa</a:t>
            </a:r>
          </a:p>
          <a:p>
            <a:pPr lvl="1"/>
            <a:r>
              <a:rPr lang="en-US" dirty="0" smtClean="0"/>
              <a:t>Life-threatening disorder characterized by self-starvation and a distorted body image.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Bulimia</a:t>
            </a:r>
          </a:p>
          <a:p>
            <a:pPr lvl="2"/>
            <a:r>
              <a:rPr lang="en-US" dirty="0" smtClean="0"/>
              <a:t>Binging or self-induced vomiting or the use of laxatives.</a:t>
            </a:r>
          </a:p>
          <a:p>
            <a:pPr lvl="2"/>
            <a:endParaRPr lang="en-US" dirty="0"/>
          </a:p>
          <a:p>
            <a:pPr marL="667512" lvl="2" indent="0">
              <a:buNone/>
            </a:pPr>
            <a:r>
              <a:rPr lang="en-US" dirty="0" smtClean="0"/>
              <a:t>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45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183" y="762000"/>
            <a:ext cx="7162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04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Guidance Councilor </a:t>
            </a:r>
          </a:p>
          <a:p>
            <a:endParaRPr lang="en-US" dirty="0"/>
          </a:p>
          <a:p>
            <a:r>
              <a:rPr lang="en-US" dirty="0" smtClean="0"/>
              <a:t>Psychologist/Therapist</a:t>
            </a:r>
          </a:p>
          <a:p>
            <a:endParaRPr lang="en-US" dirty="0"/>
          </a:p>
          <a:p>
            <a:r>
              <a:rPr lang="en-US" dirty="0" smtClean="0"/>
              <a:t>Treatment Facility</a:t>
            </a:r>
          </a:p>
          <a:p>
            <a:endParaRPr lang="en-US" dirty="0"/>
          </a:p>
          <a:p>
            <a:r>
              <a:rPr lang="en-US" dirty="0" smtClean="0"/>
              <a:t>Others</a:t>
            </a:r>
            <a:endParaRPr lang="en-US" dirty="0"/>
          </a:p>
        </p:txBody>
      </p:sp>
      <p:pic>
        <p:nvPicPr>
          <p:cNvPr id="2051" name="Picture 3" descr="C:\Users\Michael\AppData\Local\Microsoft\Windows\Temporary Internet Files\Content.IE5\NVHO96CF\MP91021639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3230838" cy="281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\AppData\Local\Microsoft\Windows\Temporary Internet Files\Content.IE5\NVHO96CF\MC90019809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819339"/>
            <a:ext cx="1517964" cy="283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75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8410629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5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Pamphlets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6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Name That Substance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80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Alcohol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5867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214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516</TotalTime>
  <Words>214</Words>
  <Application>Microsoft Office PowerPoint</Application>
  <PresentationFormat>On-screen Show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Slide 1</vt:lpstr>
      <vt:lpstr>Challenges of Adolescence</vt:lpstr>
      <vt:lpstr>Eating Disorders</vt:lpstr>
      <vt:lpstr>Slide 4</vt:lpstr>
      <vt:lpstr>Treatment</vt:lpstr>
      <vt:lpstr>Slide 6</vt:lpstr>
      <vt:lpstr>Pamphlets </vt:lpstr>
      <vt:lpstr>Name That Substance</vt:lpstr>
      <vt:lpstr>Alcohol</vt:lpstr>
      <vt:lpstr>Extacy </vt:lpstr>
      <vt:lpstr>Heroin</vt:lpstr>
      <vt:lpstr>Stimulant/Depressant</vt:lpstr>
      <vt:lpstr>Cocaine</vt:lpstr>
      <vt:lpstr>Meth</vt:lpstr>
      <vt:lpstr>Faces of Drugs</vt:lpstr>
      <vt:lpstr>Sexuality and Juvenile Delinquency </vt:lpstr>
      <vt:lpstr>Goal Sheets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Mike</cp:lastModifiedBy>
  <cp:revision>29</cp:revision>
  <dcterms:created xsi:type="dcterms:W3CDTF">2011-02-22T03:07:15Z</dcterms:created>
  <dcterms:modified xsi:type="dcterms:W3CDTF">2011-02-23T17:43:56Z</dcterms:modified>
</cp:coreProperties>
</file>